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E61E"/>
    <a:srgbClr val="F50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1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78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93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40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07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09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22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33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327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99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65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099A1-5FC1-40EA-8496-261BAAB990B6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33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728192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accent2"/>
                </a:solidFill>
              </a:rPr>
              <a:t>ПАМЯТКА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ПРИ РАБОТЕ С ДЕТЬМИ С ОГРАНИЧЕННЫМИ ВОЗМОЖНОСТЯМИ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755576" y="1055402"/>
            <a:ext cx="7488832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Инвалидность, проблемы со здоровьем – это серьёзные жизненные испытания, но опускать руки, падать духом нельзя! Очень многие из детей имеют большой потенциал личностного развития. Им нужно только уметь помочь его развить и реализовать, помочь стать личностью. А это могут сделать, в первую очередь, семья и общество.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Государственная политика в сфере социальной адаптации людей с ограниченными возможностями здоровья отражена в долгосрочной программе «Доступная среда», которая   направлена на максимальное вовлечение их, в том числе и детей  в мотивированную деятельность, полезную для  общества, с внедрением  в среду здоровых сверстников.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Доступ к целевой группе для реабилитации несовершеннолетних с ограниченными физическими и умственными возможностями открыт, чему способствует тесное и системное взаимодействие специалистов с родительской общественностью, в результате которого возникает   обоюдное доверие и желание работать вместе для блага каждого конкретного ребенка. Посещение всех семей - потенциальных участников практики, представление информационного буклета, обмен мнениями по вопросам проектной деятельности с учетом личностного выбора ребенка станут успешным стартом в развитии навыков социальной адаптации и творческих способностей.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Почему такая работа необходима? Потому что дети с ограниченными возможностями здоровья  очень зажаты в общении, им нужно помочь понять идею проекта, его цели и задачи, помочь сделать свой выбор, поверить в себя и в безграничность творчества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45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224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ПАМЯТКА ПРИ РАБОТЕ С ДЕТЬМИ С ОГРАНИЧЕННЫМИ ВОЗМОЖНОСТЯМИ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Natasha</dc:creator>
  <cp:lastModifiedBy>1</cp:lastModifiedBy>
  <cp:revision>49</cp:revision>
  <dcterms:created xsi:type="dcterms:W3CDTF">2015-02-12T11:22:36Z</dcterms:created>
  <dcterms:modified xsi:type="dcterms:W3CDTF">2024-04-12T08:14:31Z</dcterms:modified>
</cp:coreProperties>
</file>