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65" r:id="rId5"/>
    <p:sldId id="264" r:id="rId6"/>
    <p:sldId id="261" r:id="rId7"/>
    <p:sldId id="262" r:id="rId8"/>
    <p:sldId id="263" r:id="rId9"/>
    <p:sldId id="266" r:id="rId10"/>
    <p:sldId id="269" r:id="rId11"/>
    <p:sldId id="268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6923" autoAdjust="0"/>
  </p:normalViewPr>
  <p:slideViewPr>
    <p:cSldViewPr>
      <p:cViewPr>
        <p:scale>
          <a:sx n="79" d="100"/>
          <a:sy n="79" d="100"/>
        </p:scale>
        <p:origin x="-111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3968" y="4221088"/>
            <a:ext cx="54726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труду: </a:t>
            </a:r>
          </a:p>
          <a:p>
            <a:pPr algn="ctr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Терёхина Наталья Николаевна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332656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Ульяновская область, Инзенский район, село Труслейка</a:t>
            </a:r>
          </a:p>
          <a:p>
            <a:pPr algn="ctr">
              <a:buFontTx/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казённое учреждение социального обслуживания «Социально-реабилитационный центр для несовершеннолетних «Рябинка» в </a:t>
            </a:r>
            <a:r>
              <a:rPr lang="ru-RU" alt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с.Труслейка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1556792"/>
            <a:ext cx="496855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Социальная практика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«Простые уроки рисования»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Номинация «Лучшая практика           комплексной поддержки семей 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детьми, в том числе воспитывающих     детей с ограниченными возможностями здоровья и инвалидностью 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ownloads\IMG_20240319_091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2668786" cy="36450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91880" y="6021288"/>
            <a:ext cx="177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2024г.</a:t>
            </a:r>
          </a:p>
        </p:txBody>
      </p:sp>
    </p:spTree>
    <p:extLst>
      <p:ext uri="{BB962C8B-B14F-4D97-AF65-F5344CB8AC3E}">
        <p14:creationId xmlns:p14="http://schemas.microsoft.com/office/powerpoint/2010/main" val="41989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D:\Downloads\s1200 (5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1412776"/>
            <a:ext cx="7459176" cy="5144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ходе реализации практики «Простые уроки рисования»  будут достигнуты следующие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качественные результаты:</a:t>
            </a:r>
            <a:endParaRPr lang="ru-RU" sz="1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 детей с ограниченными возможностями – участников практики, проживающих на территории </a:t>
            </a:r>
            <a:r>
              <a:rPr lang="ru-RU" sz="1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Инзенского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Ульяновской области:</a:t>
            </a:r>
          </a:p>
          <a:p>
            <a:pPr lvl="0"/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значительно повысится  социальная активность  в  общественной жизни;</a:t>
            </a:r>
          </a:p>
          <a:p>
            <a:pPr lvl="0"/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прочно сформируется  устойчивая мотивация к творческой самореализации;</a:t>
            </a:r>
          </a:p>
          <a:p>
            <a:pPr lvl="0"/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повысится уровень умений в области позитивного общения в среде сверстников в организованной творческой деятельности; </a:t>
            </a:r>
          </a:p>
          <a:p>
            <a:pPr lvl="0">
              <a:buFontTx/>
              <a:buChar char="-"/>
            </a:pP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повысится уровень информированности детей целевой группы  в таких сферах жизнедеятельности, как: </a:t>
            </a:r>
          </a:p>
          <a:p>
            <a:pPr lvl="0">
              <a:buFontTx/>
              <a:buChar char="-"/>
            </a:pP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эмоционально-волевое развитие, познавательные интересы, общение и речевые умения.</a:t>
            </a:r>
          </a:p>
          <a:p>
            <a:pPr lvl="0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Количественные результаты:</a:t>
            </a:r>
          </a:p>
          <a:p>
            <a:pPr lvl="0"/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-в реализации практики «Простые уроки рисования» приняли 5 детей с ограниченными возможностями здоровья;</a:t>
            </a:r>
          </a:p>
          <a:p>
            <a:pPr lvl="0"/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-у трех детей улучшилась мелкая моторика , когнитивная сфера: память, внимание, мышление, воображение;</a:t>
            </a:r>
          </a:p>
          <a:p>
            <a:pPr lvl="0"/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-у всех участников практики улучшились навыки коммуникативного общения.</a:t>
            </a:r>
          </a:p>
          <a:p>
            <a:pPr>
              <a:spcBef>
                <a:spcPct val="0"/>
              </a:spcBef>
            </a:pPr>
            <a:r>
              <a:rPr lang="ru-RU" altLang="ru-RU" sz="1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u="sng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1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740615"/>
            <a:ext cx="4748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6026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D:\Downloads\s1200 (5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7" y="945188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возможностей тиражирования практики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556792"/>
            <a:ext cx="767119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Практика «Простые уроки рисования» может быть успешно тиражирована в</a:t>
            </a:r>
          </a:p>
          <a:p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масштабах субъектов Российской Федерации, а также адаптирована в учреждениях и</a:t>
            </a:r>
          </a:p>
          <a:p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организациях социального обслуживания для  детей, попавших в трудную ситуацию.</a:t>
            </a:r>
          </a:p>
          <a:p>
            <a:endParaRPr lang="ru-RU" sz="1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возможностей тиражирования практики:</a:t>
            </a:r>
          </a:p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Экономическая целесообразность (практика не требует больших финансовых вложений).</a:t>
            </a:r>
          </a:p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Возможность адаптации практики под любые материально-технические ресурсы учреждений или организаций.</a:t>
            </a:r>
          </a:p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 Возможность адаптации практики под любую целевую группу, учитывая физические и психические особенности развития участников.</a:t>
            </a:r>
          </a:p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 Вся информация о практике размещена на официальном сайте учреждения и на странице группы в социальной сети.</a:t>
            </a:r>
          </a:p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 Наличие вариативности направлений и форм работы в рамках практики.</a:t>
            </a:r>
          </a:p>
        </p:txBody>
      </p:sp>
    </p:spTree>
    <p:extLst>
      <p:ext uri="{BB962C8B-B14F-4D97-AF65-F5344CB8AC3E}">
        <p14:creationId xmlns:p14="http://schemas.microsoft.com/office/powerpoint/2010/main" val="367095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D:\Downloads\s1200 (5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23639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2060848"/>
            <a:ext cx="65527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0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D:\Downloads\s1200 (5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23639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1214422"/>
            <a:ext cx="7128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  <a:defRPr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Аудитория: дети о ограниченными возможностями здоровья</a:t>
            </a:r>
          </a:p>
          <a:p>
            <a:pPr algn="just">
              <a:buNone/>
              <a:defRPr/>
            </a:pPr>
            <a:r>
              <a:rPr lang="ru-RU" sz="32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CC3399"/>
                </a:solidFill>
                <a:latin typeface="Segoe Print" pitchFamily="2" charset="0"/>
                <a:cs typeface="Angsana New" pitchFamily="18" charset="-34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лиц, на которых была распространена практика – 5 человек</a:t>
            </a:r>
            <a:r>
              <a:rPr lang="ru-RU" sz="3200" b="1" i="1" dirty="0" smtClean="0">
                <a:solidFill>
                  <a:srgbClr val="CC3399"/>
                </a:solidFill>
                <a:latin typeface="Segoe Print" pitchFamily="2" charset="0"/>
                <a:cs typeface="Angsana New" pitchFamily="18" charset="-34"/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95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D:\Downloads\s1200 (5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23639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66982" y="620688"/>
            <a:ext cx="6645378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практики: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компенсация имеющихся отклонений в развитии у детей с ограниченными возможностями здоровья на основе формирования у них системы практических навыков и умений, обеспечивающих успешную ориентировку в окружающем мире.</a:t>
            </a:r>
          </a:p>
          <a:p>
            <a:pPr algn="just"/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-повысить социальную активность детей с ограниченными возможностями в  общественной жизни;</a:t>
            </a:r>
            <a:endParaRPr 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-сформировать у детей с ограниченными возможностями устойчивую мотивацию к коммуникативному общению;</a:t>
            </a:r>
            <a:endParaRPr 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-повысить уровень эмоционально -волевой сферы детей – участников практики;</a:t>
            </a:r>
            <a:endParaRPr 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-привлечь педагогических работников и специалистов по социальной работе ОГКУСО СРЦН «Рябинка» к работе по погружению детей целевой группы в творческую воспитывающую среду и интеграцию их в общество;</a:t>
            </a:r>
            <a:endParaRPr 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-обучить родителей  эффективным методам и приёмам социальной адаптации детей целевой группы.</a:t>
            </a:r>
            <a:endParaRPr 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D:\Downloads\s1200 (5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639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80650" y="428604"/>
            <a:ext cx="6150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Проблема. Найденное решение.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357298"/>
            <a:ext cx="735809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Clr>
                <a:srgbClr val="FFFF00"/>
              </a:buClr>
              <a:tabLst>
                <a:tab pos="368300" algn="l"/>
              </a:tabLst>
              <a:defRPr/>
            </a:pP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Практика «Простые уроки рисования»  направлена на формирование и развитие навыков социального </a:t>
            </a:r>
            <a:r>
              <a:rPr lang="ru-RU" sz="1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адаптирования</a:t>
            </a: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детей с ограниченными возможностями в возрасте от 10 до 18 лет, в том числе и на надомном обучении, проживающих в </a:t>
            </a:r>
            <a:r>
              <a:rPr lang="ru-RU" sz="1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Инзенском</a:t>
            </a: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районе Ульяновской области. Ввиду объективных причин социально-медицинского и социально-педагогического  характера качество их жизни соответствует низкому уровню, что  обусловлено социальной изоляцией детей данной категории, </a:t>
            </a:r>
            <a:r>
              <a:rPr lang="ru-RU" sz="1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гиперопекой</a:t>
            </a: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 стороны  родственников, ограниченным кругом общения со сверстниками в организованной </a:t>
            </a:r>
            <a:r>
              <a:rPr lang="ru-RU" sz="1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творческой деятельности.  Это влечёт за собой формирование замкнутого образа жизни, нежелание общаться, участвовать в социально-значимой деятельности, порождает иждивенческие настроения и потребительское отношение к обществу. Практика поможет каждому ребенку - участнику практики   осознать собственную значимость, причастность к обществу своей малой родины посредством развития навыков коммуникативного общения и творческих способностей. А также поможет каждому ребенку данной категории попытаться сделать выбор в пользу активной жизненной позиции и преодоления социальной изолированности.</a:t>
            </a:r>
          </a:p>
          <a:p>
            <a:pPr algn="ctr" eaLnBrk="0" hangingPunct="0">
              <a:buClr>
                <a:srgbClr val="FFFF00"/>
              </a:buClr>
              <a:tabLst>
                <a:tab pos="368300" algn="l"/>
              </a:tabLst>
              <a:defRPr/>
            </a:pP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Еженедельно специалисты Центра: инструктор по  труду, социальный педагог выезжают в семьи, в которых воспитываются дети с ограниченными возможностями здоровья, проводят занятия, направленные на развитие у таких детей коммуникативных навыков, творческих способностей.</a:t>
            </a:r>
          </a:p>
          <a:p>
            <a:pPr algn="ctr" eaLnBrk="0" hangingPunct="0">
              <a:buClr>
                <a:srgbClr val="FFFF00"/>
              </a:buClr>
              <a:tabLst>
                <a:tab pos="368300" algn="l"/>
              </a:tabLst>
              <a:defRPr/>
            </a:pP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реализации данной практики не требуется больших финансовых вложений . Необходимо небольшое количество канцелярских принадлежностей ( акварельные краски, альбом для рисования, цветные карандаши, клей, картон и т.д.).</a:t>
            </a:r>
          </a:p>
        </p:txBody>
      </p:sp>
    </p:spTree>
    <p:extLst>
      <p:ext uri="{BB962C8B-B14F-4D97-AF65-F5344CB8AC3E}">
        <p14:creationId xmlns:p14="http://schemas.microsoft.com/office/powerpoint/2010/main" val="37649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D:\Downloads\s1200 (5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23639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00100" y="714357"/>
            <a:ext cx="6643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4978" y="620688"/>
            <a:ext cx="73580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Первые занятия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DSC088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24744"/>
            <a:ext cx="256150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DSC08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060848"/>
            <a:ext cx="248893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C:\Users\User\Desktop\Новая папка (2)\IMG_20240319_0848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204864"/>
            <a:ext cx="2448272" cy="2664296"/>
          </a:xfrm>
          <a:prstGeom prst="rect">
            <a:avLst/>
          </a:prstGeom>
          <a:noFill/>
        </p:spPr>
      </p:pic>
      <p:pic>
        <p:nvPicPr>
          <p:cNvPr id="19459" name="Picture 3" descr="C:\Users\User\Desktop\Новая папка (2)\IMG_20240319_0848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005064"/>
            <a:ext cx="2592288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847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D:\Downloads\s1200 (5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123639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14414" y="500042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Учимся общаться в процессе совместной деятельности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714488"/>
            <a:ext cx="38576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1714488"/>
            <a:ext cx="75723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FFFF00"/>
              </a:buClr>
              <a:tabLst>
                <a:tab pos="368300" algn="l"/>
              </a:tabLst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 descr="C:\Users\User\Desktop\Новая папка (2)\IMG_20240319_084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579862" cy="4464496"/>
          </a:xfrm>
          <a:prstGeom prst="rect">
            <a:avLst/>
          </a:prstGeom>
          <a:noFill/>
        </p:spPr>
      </p:pic>
      <p:pic>
        <p:nvPicPr>
          <p:cNvPr id="18434" name="Picture 2" descr="C:\Users\User\Desktop\Новая папка (2)\IMG_20240319_084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3672408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57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D:\Downloads\s1200 (5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61" y="0"/>
            <a:ext cx="9123639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36462" y="1052736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Учимся рисовать с помощью капустного листа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C:\Users\User\Desktop\Новая папка (2)\IMG_20240319_102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88840"/>
            <a:ext cx="4032448" cy="3600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99592" y="69269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Интересны и увлекательны занятия аппликацией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User\Desktop\Новая папка (2)\IMG_20240319_084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340768"/>
            <a:ext cx="2232248" cy="2304256"/>
          </a:xfrm>
          <a:prstGeom prst="rect">
            <a:avLst/>
          </a:prstGeom>
          <a:noFill/>
        </p:spPr>
      </p:pic>
      <p:pic>
        <p:nvPicPr>
          <p:cNvPr id="17411" name="Picture 3" descr="C:\Users\User\Desktop\Новая папка (2)\IMG_20240319_0845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933056"/>
            <a:ext cx="2952328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21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D:\Downloads\s1200 (5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61" y="7937"/>
            <a:ext cx="9123639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7584" y="620688"/>
            <a:ext cx="1041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Готовимся к Новому году и получаем подарки</a:t>
            </a:r>
          </a:p>
        </p:txBody>
      </p:sp>
      <p:pic>
        <p:nvPicPr>
          <p:cNvPr id="10" name="Picture 4" descr="G:\Фото Для презентации\Изображение 097.jpg"/>
          <p:cNvPicPr>
            <a:picLocks noChangeAspect="1" noChangeArrowheads="1"/>
          </p:cNvPicPr>
          <p:nvPr/>
        </p:nvPicPr>
        <p:blipFill>
          <a:blip r:embed="rId3" cstate="screen">
            <a:lum bright="1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2357454" cy="1668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Юля\Desktop\20171024_1339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477252"/>
            <a:ext cx="2968500" cy="2226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C:\Users\Пользовател\Desktop\Новая папка\30032015144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808498"/>
            <a:ext cx="1928826" cy="1895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6" name="Picture 2" descr="C:\Users\User\Desktop\Новая папка (2)\IMG_20240319_0847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124744"/>
            <a:ext cx="3744416" cy="4985792"/>
          </a:xfrm>
          <a:prstGeom prst="rect">
            <a:avLst/>
          </a:prstGeom>
          <a:noFill/>
        </p:spPr>
      </p:pic>
      <p:pic>
        <p:nvPicPr>
          <p:cNvPr id="16387" name="Picture 3" descr="C:\Users\User\Desktop\Новая папка (2)\IMG_20240319_0846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124744"/>
            <a:ext cx="3851920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47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D:\Downloads\s1200 (5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35896" y="620689"/>
            <a:ext cx="4536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Получаем награды 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831012"/>
            <a:ext cx="2305846" cy="1924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356992"/>
            <a:ext cx="2952329" cy="1888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1" name="Picture 1" descr="C:\Users\User\Desktop\Новая папка (2)\IMG_20240319_084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412776"/>
            <a:ext cx="4176464" cy="46805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268760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Делаем подарки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близких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User\Desktop\Новая папка (2)\IMG_20240319_0843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780928"/>
            <a:ext cx="3312368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20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727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1</cp:lastModifiedBy>
  <cp:revision>61</cp:revision>
  <dcterms:created xsi:type="dcterms:W3CDTF">2020-01-27T14:44:15Z</dcterms:created>
  <dcterms:modified xsi:type="dcterms:W3CDTF">2024-04-12T08:11:56Z</dcterms:modified>
</cp:coreProperties>
</file>